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4"/>
    <p:restoredTop sz="96301"/>
  </p:normalViewPr>
  <p:slideViewPr>
    <p:cSldViewPr snapToGrid="0" snapToObjects="1">
      <p:cViewPr>
        <p:scale>
          <a:sx n="107" d="100"/>
          <a:sy n="107" d="100"/>
        </p:scale>
        <p:origin x="1360" y="9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951318" y="3164846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938064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Reisebuddys gesucht? Gibt's hier!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0E189BB2-30FC-E66A-0A9D-5019C2AD50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20820000">
            <a:off x="3260154" y="3948522"/>
            <a:ext cx="959352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marL="0" marR="0" lvl="0" indent="0" algn="ctr" defTabSz="3429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/>
              <a:t>2. april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6BDD77E-4507-1A46-8303-4458B12975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0820000">
            <a:off x="2568342" y="3692892"/>
            <a:ext cx="2232903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Bewerbungsstart</a:t>
            </a:r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4A9764C-71B9-A577-1C70-B37F9508AC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55575E4E-66E6-13BB-A949-C639ED58F67B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Europäische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6456E4DE-96DF-4EC1-1AD4-F72FE3654972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EUROPÄISCHE UNION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A932E78D-6560-2AB9-07C6-B5DF8CE041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858" r="-3863"/>
          <a:stretch/>
        </p:blipFill>
        <p:spPr>
          <a:xfrm>
            <a:off x="170822" y="4138500"/>
            <a:ext cx="1150536" cy="8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73E8CFD-2CA0-B732-46C2-37C516D067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5342991-1A92-5C9C-4E13-06790C6E22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20820000">
            <a:off x="2959620" y="3955288"/>
            <a:ext cx="1501810" cy="241200"/>
          </a:xfrm>
        </p:spPr>
        <p:txBody>
          <a:bodyPr/>
          <a:lstStyle/>
          <a:p>
            <a:r>
              <a:rPr lang="fr-FR" dirty="0"/>
              <a:t>30.oktober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E24BC9F-E356-09F6-A40B-454E7A9745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7A03DE-C2FC-0F48-FEE0-50EF4E3F8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068" y="4126454"/>
            <a:ext cx="849313" cy="84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5CC3CFEC-5305-43BE-8951-2DAF92B471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FBCF6A-8B57-445D-AB2B-DE2F23B116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FF85DC8-C031-477A-8EB1-5547B65C496C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11349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2025-09-02T13:52:43Z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2025-09-02T13:52:42Z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7e38c860-83cf-4fb9-9a37-a5d9c89f8297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